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7" r:id="rId20"/>
    <p:sldId id="298" r:id="rId21"/>
    <p:sldId id="299" r:id="rId22"/>
    <p:sldId id="300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90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4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70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417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0991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833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111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6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839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9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53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60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39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774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3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40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3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67" y="2138596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5. </a:t>
            </a:r>
            <a:r>
              <a:rPr lang="ru-RU" b="1" dirty="0"/>
              <a:t>Современное </a:t>
            </a:r>
            <a:r>
              <a:rPr lang="ru-RU" b="1"/>
              <a:t>олимпийское </a:t>
            </a:r>
            <a:r>
              <a:rPr lang="ru-RU" b="1" smtClean="0"/>
              <a:t>движение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49001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239343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8. </a:t>
            </a:r>
            <a:r>
              <a:rPr lang="x-none" b="1" dirty="0"/>
              <a:t>В период между Сессиями </a:t>
            </a:r>
            <a:r>
              <a:rPr lang="ru-RU" b="1" dirty="0"/>
              <a:t>Международным олимпийским комитетом</a:t>
            </a:r>
            <a:r>
              <a:rPr lang="x-none" b="1" dirty="0"/>
              <a:t> руководит </a:t>
            </a:r>
            <a:r>
              <a:rPr lang="ru-RU" b="1" dirty="0"/>
              <a:t>президент МОК.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426460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438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9. </a:t>
            </a:r>
            <a:r>
              <a:rPr lang="x-none" b="1" dirty="0"/>
              <a:t>На Конгрессе 1894 г. в Париже первым президентом МОК был избран</a:t>
            </a:r>
            <a:r>
              <a:rPr lang="ru-RU" b="1" dirty="0"/>
              <a:t> Пьер де Кубертен.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3644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52834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Игры Олимпиад и Олимпийские зимние игры проводятся один раз в четыре года.</a:t>
            </a:r>
            <a:r>
              <a:rPr lang="ru-RU" b="1" dirty="0" smtClean="0"/>
              <a:t> 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420666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4833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Олимпийские игры состоят </a:t>
            </a:r>
            <a:r>
              <a:rPr lang="x-none" b="1" dirty="0"/>
              <a:t>из Игр Олимпиады и Олимпийских зимних игр</a:t>
            </a:r>
            <a:r>
              <a:rPr lang="ru-RU" b="1" dirty="0"/>
              <a:t>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31258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0348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x-none" b="1" dirty="0"/>
              <a:t>Города кандидаты для проведения Олимпийских игр выдвигаются Национальными олимпийскими комитетами стран.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398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Большинство соревнований олимпийской программы должно проводится в столице государства, где проходят Игры.</a:t>
            </a:r>
          </a:p>
        </p:txBody>
      </p:sp>
    </p:spTree>
    <p:extLst>
      <p:ext uri="{BB962C8B-B14F-4D97-AF65-F5344CB8AC3E}">
        <p14:creationId xmlns="" xmlns:p14="http://schemas.microsoft.com/office/powerpoint/2010/main" val="297604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239342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 </a:t>
            </a:r>
            <a:r>
              <a:rPr lang="x-none" b="1" dirty="0"/>
              <a:t>На </a:t>
            </a:r>
            <a:r>
              <a:rPr lang="ru-RU" b="1" dirty="0"/>
              <a:t>Олимпийских играх</a:t>
            </a:r>
            <a:r>
              <a:rPr lang="x-none" b="1" dirty="0"/>
              <a:t> спортсмены соревнуются по видам спорта</a:t>
            </a:r>
            <a:r>
              <a:rPr lang="ru-RU" b="1" dirty="0"/>
              <a:t>, которые признает МОК.</a:t>
            </a:r>
            <a:br>
              <a:rPr lang="ru-RU" b="1" dirty="0"/>
            </a:br>
            <a:r>
              <a:rPr lang="ru-RU" b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9674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15. </a:t>
            </a:r>
            <a:r>
              <a:rPr lang="en-US" b="1" dirty="0"/>
              <a:t>II</a:t>
            </a:r>
            <a:r>
              <a:rPr lang="ru-RU" b="1" dirty="0"/>
              <a:t> Европейские игры прошли в г. Гомель, Республика Беларусь.</a:t>
            </a:r>
          </a:p>
        </p:txBody>
      </p:sp>
    </p:spTree>
    <p:extLst>
      <p:ext uri="{BB962C8B-B14F-4D97-AF65-F5344CB8AC3E}">
        <p14:creationId xmlns="" xmlns:p14="http://schemas.microsoft.com/office/powerpoint/2010/main" val="359864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x-none" b="1" dirty="0"/>
              <a:t>Паралимпийские игры проходят под красноречивым девизом: «Триумф человеческого </a:t>
            </a:r>
            <a:r>
              <a:rPr lang="ru-RU" b="1" dirty="0"/>
              <a:t>тела</a:t>
            </a:r>
            <a:r>
              <a:rPr lang="x-none" b="1" dirty="0"/>
              <a:t>».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0673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17. </a:t>
            </a:r>
            <a:r>
              <a:rPr lang="ru-RU" b="1" dirty="0" err="1"/>
              <a:t>Дефлимпийские</a:t>
            </a:r>
            <a:r>
              <a:rPr lang="ru-RU" b="1" dirty="0"/>
              <a:t> игры – спортивные соревнования людей с нарушениями слуха.</a:t>
            </a:r>
          </a:p>
        </p:txBody>
      </p:sp>
    </p:spTree>
    <p:extLst>
      <p:ext uri="{BB962C8B-B14F-4D97-AF65-F5344CB8AC3E}">
        <p14:creationId xmlns="" xmlns:p14="http://schemas.microsoft.com/office/powerpoint/2010/main" val="127266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r>
              <a:rPr lang="ru-RU" b="1" dirty="0"/>
              <a:t>Содержание </a:t>
            </a:r>
            <a:r>
              <a:rPr lang="ru-RU" b="1" dirty="0" smtClean="0"/>
              <a:t>задания 1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1454047"/>
            <a:ext cx="9112832" cy="458731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поиграть в игру «Верю – не верю», ответив на 20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вопросов.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 отвечаете на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вопросы, ставя галочку в колонках «Да» или «Нет» напротив номера вопроса в предоставленном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бланке.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2466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«Нет большей победы, чем победа над другим!» – так писал древнегреческий философ Платон.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349653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19. </a:t>
            </a:r>
            <a:r>
              <a:rPr lang="x-none" b="1" dirty="0"/>
              <a:t>Александр Медведь, 3</a:t>
            </a:r>
            <a:r>
              <a:rPr lang="ru-RU" b="1" dirty="0"/>
              <a:t>-</a:t>
            </a:r>
            <a:r>
              <a:rPr lang="x-none" b="1" dirty="0"/>
              <a:t>х кратный Олимпийский чемпион</a:t>
            </a:r>
            <a:r>
              <a:rPr lang="ru-RU" b="1" dirty="0"/>
              <a:t> – обладатель приза «</a:t>
            </a:r>
            <a:r>
              <a:rPr lang="x-none" b="1" dirty="0"/>
              <a:t>Карьера в стиле Фэйр </a:t>
            </a:r>
            <a:r>
              <a:rPr lang="ru-RU" b="1" dirty="0"/>
              <a:t>п</a:t>
            </a:r>
            <a:r>
              <a:rPr lang="x-none" b="1" dirty="0"/>
              <a:t>лэй</a:t>
            </a:r>
            <a:r>
              <a:rPr lang="ru-RU" b="1" dirty="0"/>
              <a:t>»</a:t>
            </a:r>
            <a:r>
              <a:rPr lang="x-none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744594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20. </a:t>
            </a:r>
            <a:r>
              <a:rPr lang="ru-RU" b="1" dirty="0"/>
              <a:t>В основе справедливой игры одно из правил, сформулированное в Древней Греции – не стремится к победе любой ценой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1894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задания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057"/>
            <a:ext cx="9426036" cy="460230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продолжить фразу</a:t>
            </a:r>
            <a:r>
              <a:rPr lang="ru-RU" sz="3200" spc="3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0536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108617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МОК образован в … году на … конгрессе, созванном по инициативе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0688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019" y="227350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2. Первым президентом МОК стал … (Греция), а генеральным секретарем … (Франция)</a:t>
            </a:r>
          </a:p>
        </p:txBody>
      </p:sp>
    </p:spTree>
    <p:extLst>
      <p:ext uri="{BB962C8B-B14F-4D97-AF65-F5344CB8AC3E}">
        <p14:creationId xmlns="" xmlns:p14="http://schemas.microsoft.com/office/powerpoint/2010/main" val="2115876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1685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3. </a:t>
            </a:r>
            <a:r>
              <a:rPr lang="ru-RU" b="1" dirty="0"/>
              <a:t>Миссией МОК является распространение … в мире и руководство …</a:t>
            </a:r>
          </a:p>
        </p:txBody>
      </p:sp>
    </p:spTree>
    <p:extLst>
      <p:ext uri="{BB962C8B-B14F-4D97-AF65-F5344CB8AC3E}">
        <p14:creationId xmlns="" xmlns:p14="http://schemas.microsoft.com/office/powerpoint/2010/main" val="2978270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213547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4. </a:t>
            </a:r>
            <a:r>
              <a:rPr lang="ru-RU" b="1" dirty="0"/>
              <a:t>Своеобразная Конституция олимпийского движения – </a:t>
            </a:r>
            <a:r>
              <a:rPr lang="ru-RU" b="1" dirty="0" smtClean="0"/>
              <a:t>…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15659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318479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5. </a:t>
            </a:r>
            <a:r>
              <a:rPr lang="ru-RU" b="1" dirty="0"/>
              <a:t>Высшим органом МОК считается его …</a:t>
            </a:r>
          </a:p>
        </p:txBody>
      </p:sp>
    </p:spTree>
    <p:extLst>
      <p:ext uri="{BB962C8B-B14F-4D97-AF65-F5344CB8AC3E}">
        <p14:creationId xmlns="" xmlns:p14="http://schemas.microsoft.com/office/powerpoint/2010/main" val="3531189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Соревнования в индивидуальных или командных видах спорта среди спортсменов, но не среди стран – …</a:t>
            </a:r>
          </a:p>
        </p:txBody>
      </p:sp>
    </p:spTree>
    <p:extLst>
      <p:ext uri="{BB962C8B-B14F-4D97-AF65-F5344CB8AC3E}">
        <p14:creationId xmlns="" xmlns:p14="http://schemas.microsoft.com/office/powerpoint/2010/main" val="370057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28849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МОК – это неправительственная общественная организация.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79438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77" y="2153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x-none" b="1" dirty="0"/>
              <a:t>Соревнования юных атлетов</a:t>
            </a:r>
            <a:r>
              <a:rPr lang="ru-RU" b="1" dirty="0"/>
              <a:t>, проводимые </a:t>
            </a:r>
            <a:r>
              <a:rPr lang="x-none" b="1" dirty="0"/>
              <a:t>под патронатом</a:t>
            </a:r>
            <a:r>
              <a:rPr lang="ru-RU" b="1" dirty="0"/>
              <a:t> МОК один раз в четыре года </a:t>
            </a:r>
            <a:r>
              <a:rPr lang="x-none" b="1" dirty="0"/>
              <a:t>–</a:t>
            </a:r>
            <a:r>
              <a:rPr lang="ru-RU" b="1" dirty="0"/>
              <a:t> … </a:t>
            </a:r>
            <a:r>
              <a:rPr lang="x-none" b="1" dirty="0"/>
              <a:t>игры</a:t>
            </a:r>
            <a:r>
              <a:rPr lang="ru-RU" b="1" dirty="0"/>
              <a:t>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01074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1943725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8. Региональные международные комплексные спортивные соревнования среди атлетов Европейского континента – … игры.</a:t>
            </a:r>
          </a:p>
        </p:txBody>
      </p:sp>
    </p:spTree>
    <p:extLst>
      <p:ext uri="{BB962C8B-B14F-4D97-AF65-F5344CB8AC3E}">
        <p14:creationId xmlns="" xmlns:p14="http://schemas.microsoft.com/office/powerpoint/2010/main" val="1578456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9. II Европейские игры прошли в … году в стране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802051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40841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 err="1"/>
              <a:t>Паралимпийские</a:t>
            </a:r>
            <a:r>
              <a:rPr lang="ru-RU" b="1" dirty="0"/>
              <a:t> игры проходят под красноречивым девизом: «Триумф человеческого …». </a:t>
            </a:r>
          </a:p>
        </p:txBody>
      </p:sp>
    </p:spTree>
    <p:extLst>
      <p:ext uri="{BB962C8B-B14F-4D97-AF65-F5344CB8AC3E}">
        <p14:creationId xmlns="" xmlns:p14="http://schemas.microsoft.com/office/powerpoint/2010/main" val="2497064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24352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 smtClean="0"/>
              <a:t>Первая </a:t>
            </a:r>
            <a:r>
              <a:rPr lang="ru-RU" b="1" dirty="0"/>
              <a:t>ценность </a:t>
            </a:r>
            <a:r>
              <a:rPr lang="ru-RU" b="1" dirty="0" err="1"/>
              <a:t>паралимпийского</a:t>
            </a:r>
            <a:r>
              <a:rPr lang="ru-RU" b="1" dirty="0"/>
              <a:t> движения – «…», вторая – «…», третья – «…», четвертая – «…».</a:t>
            </a:r>
          </a:p>
        </p:txBody>
      </p:sp>
    </p:spTree>
    <p:extLst>
      <p:ext uri="{BB962C8B-B14F-4D97-AF65-F5344CB8AC3E}">
        <p14:creationId xmlns="" xmlns:p14="http://schemas.microsoft.com/office/powerpoint/2010/main" val="1548672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03366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en-US" b="1" dirty="0"/>
              <a:t>Fair play</a:t>
            </a:r>
            <a:r>
              <a:rPr lang="ru-RU" b="1" dirty="0"/>
              <a:t> («</a:t>
            </a:r>
            <a:r>
              <a:rPr lang="ru-RU" b="1" dirty="0" err="1"/>
              <a:t>Фэйр</a:t>
            </a:r>
            <a:r>
              <a:rPr lang="ru-RU" b="1" dirty="0"/>
              <a:t> </a:t>
            </a:r>
            <a:r>
              <a:rPr lang="ru-RU" b="1" dirty="0" err="1"/>
              <a:t>плэй</a:t>
            </a:r>
            <a:r>
              <a:rPr lang="ru-RU" b="1" dirty="0"/>
              <a:t>») в переводе с английского означает: «… игра».</a:t>
            </a:r>
          </a:p>
        </p:txBody>
      </p:sp>
    </p:spTree>
    <p:extLst>
      <p:ext uri="{BB962C8B-B14F-4D97-AF65-F5344CB8AC3E}">
        <p14:creationId xmlns="" xmlns:p14="http://schemas.microsoft.com/office/powerpoint/2010/main" val="3159597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«Нет большей победы, чем победа над …!» – так писал древнегреческий философ Платон.</a:t>
            </a:r>
          </a:p>
        </p:txBody>
      </p:sp>
    </p:spTree>
    <p:extLst>
      <p:ext uri="{BB962C8B-B14F-4D97-AF65-F5344CB8AC3E}">
        <p14:creationId xmlns="" xmlns:p14="http://schemas.microsoft.com/office/powerpoint/2010/main" val="3499376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14. </a:t>
            </a:r>
            <a:r>
              <a:rPr lang="ru-RU" b="1" dirty="0"/>
              <a:t>Продолжительность Олимпийских не должна превышать … дней.</a:t>
            </a:r>
          </a:p>
        </p:txBody>
      </p:sp>
    </p:spTree>
    <p:extLst>
      <p:ext uri="{BB962C8B-B14F-4D97-AF65-F5344CB8AC3E}">
        <p14:creationId xmlns="" xmlns:p14="http://schemas.microsoft.com/office/powerpoint/2010/main" val="23942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15. </a:t>
            </a:r>
            <a:r>
              <a:rPr lang="ru-RU" b="1" dirty="0"/>
              <a:t>Наградой «</a:t>
            </a:r>
            <a:r>
              <a:rPr lang="x-none" b="1" dirty="0"/>
              <a:t>Жест Фэйр </a:t>
            </a:r>
            <a:r>
              <a:rPr lang="ru-RU" b="1" dirty="0"/>
              <a:t>п</a:t>
            </a:r>
            <a:r>
              <a:rPr lang="x-none" b="1" dirty="0"/>
              <a:t>лэй</a:t>
            </a:r>
            <a:r>
              <a:rPr lang="ru-RU" b="1" dirty="0"/>
              <a:t>» награжден белорусский теннисист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3950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2884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Олимпизм представляет собой философию жизни, возвышающую и объединяющую в сбалансированное целое достоинства тела, воли и …</a:t>
            </a:r>
          </a:p>
        </p:txBody>
      </p:sp>
    </p:spTree>
    <p:extLst>
      <p:ext uri="{BB962C8B-B14F-4D97-AF65-F5344CB8AC3E}">
        <p14:creationId xmlns="" xmlns:p14="http://schemas.microsoft.com/office/powerpoint/2010/main" val="53544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13613"/>
            <a:ext cx="8596668" cy="2143593"/>
          </a:xfrm>
        </p:spPr>
        <p:txBody>
          <a:bodyPr>
            <a:normAutofit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МОК был образован по инициативе Пьера де Кубертена.</a:t>
            </a:r>
          </a:p>
        </p:txBody>
      </p:sp>
    </p:spTree>
    <p:extLst>
      <p:ext uri="{BB962C8B-B14F-4D97-AF65-F5344CB8AC3E}">
        <p14:creationId xmlns="" xmlns:p14="http://schemas.microsoft.com/office/powerpoint/2010/main" val="2411380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</a:t>
            </a:r>
            <a:r>
              <a:rPr lang="ru-RU" b="1" dirty="0"/>
              <a:t>Принадлежность к олимпийскому движению требует соблюдения положений … и признания … </a:t>
            </a:r>
          </a:p>
        </p:txBody>
      </p:sp>
    </p:spTree>
    <p:extLst>
      <p:ext uri="{BB962C8B-B14F-4D97-AF65-F5344CB8AC3E}">
        <p14:creationId xmlns="" xmlns:p14="http://schemas.microsoft.com/office/powerpoint/2010/main" val="680623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6" y="2453390"/>
            <a:ext cx="8916371" cy="13208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Олимпийские игры проводятся по … видам спорта.</a:t>
            </a:r>
          </a:p>
        </p:txBody>
      </p:sp>
    </p:spTree>
    <p:extLst>
      <p:ext uri="{BB962C8B-B14F-4D97-AF65-F5344CB8AC3E}">
        <p14:creationId xmlns="" xmlns:p14="http://schemas.microsoft.com/office/powerpoint/2010/main" val="321428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7844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/>
              <a:t>Миссия МОК – это проведение Олимпийских игр.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709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6" y="2348459"/>
            <a:ext cx="9006312" cy="1320800"/>
          </a:xfrm>
        </p:spPr>
        <p:txBody>
          <a:bodyPr>
            <a:noAutofit/>
          </a:bodyPr>
          <a:lstStyle/>
          <a:p>
            <a:r>
              <a:rPr lang="ru-RU" b="1" dirty="0"/>
              <a:t>4. МОК выступают против любой дискриминации в спорте, кроме дискриминации по вероисповеданию.</a:t>
            </a:r>
          </a:p>
        </p:txBody>
      </p:sp>
    </p:spTree>
    <p:extLst>
      <p:ext uri="{BB962C8B-B14F-4D97-AF65-F5344CB8AC3E}">
        <p14:creationId xmlns="" xmlns:p14="http://schemas.microsoft.com/office/powerpoint/2010/main" val="3323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363449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5. </a:t>
            </a:r>
            <a:r>
              <a:rPr lang="ru-RU" b="1" dirty="0"/>
              <a:t>МОК поощряет и поддерживает развитие массового спорта.</a:t>
            </a:r>
          </a:p>
        </p:txBody>
      </p:sp>
    </p:spTree>
    <p:extLst>
      <p:ext uri="{BB962C8B-B14F-4D97-AF65-F5344CB8AC3E}">
        <p14:creationId xmlns="" xmlns:p14="http://schemas.microsoft.com/office/powerpoint/2010/main" val="3765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245" y="2198557"/>
            <a:ext cx="8931361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В своей практической деятельности МОК руководствуется Олимпийской хартией.</a:t>
            </a:r>
          </a:p>
        </p:txBody>
      </p:sp>
    </p:spTree>
    <p:extLst>
      <p:ext uri="{BB962C8B-B14F-4D97-AF65-F5344CB8AC3E}">
        <p14:creationId xmlns="" xmlns:p14="http://schemas.microsoft.com/office/powerpoint/2010/main" val="2961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x-none" b="1" dirty="0"/>
              <a:t>Высшим </a:t>
            </a:r>
            <a:r>
              <a:rPr lang="ru-RU" b="1" dirty="0"/>
              <a:t>руководящим </a:t>
            </a:r>
            <a:r>
              <a:rPr lang="x-none" b="1" dirty="0"/>
              <a:t>органом МОК считается </a:t>
            </a:r>
            <a:r>
              <a:rPr lang="ru-RU" b="1" dirty="0"/>
              <a:t>Конгресс.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5380598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AFE60F-879F-4D10-9E9B-BB65963ECA2B}"/>
</file>

<file path=customXml/itemProps2.xml><?xml version="1.0" encoding="utf-8"?>
<ds:datastoreItem xmlns:ds="http://schemas.openxmlformats.org/officeDocument/2006/customXml" ds:itemID="{120BE2EC-C5BF-4768-B65A-88977D2AB5D1}"/>
</file>

<file path=customXml/itemProps3.xml><?xml version="1.0" encoding="utf-8"?>
<ds:datastoreItem xmlns:ds="http://schemas.openxmlformats.org/officeDocument/2006/customXml" ds:itemID="{92A23DF5-C7FF-46BE-92FA-8C2F2289CE8F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593</Words>
  <Application>Microsoft Office PowerPoint</Application>
  <PresentationFormat>Произвольный</PresentationFormat>
  <Paragraphs>44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Грань</vt:lpstr>
      <vt:lpstr>Тема 5. Современное олимпийское движение </vt:lpstr>
      <vt:lpstr>Содержание задания 1</vt:lpstr>
      <vt:lpstr>1. МОК – это неправительственная общественная организация.</vt:lpstr>
      <vt:lpstr>2. МОК был образован по инициативе Пьера де Кубертена.</vt:lpstr>
      <vt:lpstr>3. Миссия МОК – это проведение Олимпийских игр.  </vt:lpstr>
      <vt:lpstr>4. МОК выступают против любой дискриминации в спорте, кроме дискриминации по вероисповеданию.</vt:lpstr>
      <vt:lpstr>5. МОК поощряет и поддерживает развитие массового спорта.</vt:lpstr>
      <vt:lpstr>6. В своей практической деятельности МОК руководствуется Олимпийской хартией.</vt:lpstr>
      <vt:lpstr>7. Высшим руководящим органом МОК считается Конгресс. </vt:lpstr>
      <vt:lpstr>8. В период между Сессиями Международным олимпийским комитетом руководит президент МОК. </vt:lpstr>
      <vt:lpstr>9. На Конгрессе 1894 г. в Париже первым президентом МОК был избран Пьер де Кубертен.  </vt:lpstr>
      <vt:lpstr>10. Игры Олимпиад и Олимпийские зимние игры проводятся один раз в четыре года.   </vt:lpstr>
      <vt:lpstr>11. Олимпийские игры состоят из Игр Олимпиады и Олимпийских зимних игр. </vt:lpstr>
      <vt:lpstr>12. Города кандидаты для проведения Олимпийских игр выдвигаются Национальными олимпийскими комитетами стран.</vt:lpstr>
      <vt:lpstr>13. Большинство соревнований олимпийской программы должно проводится в столице государства, где проходят Игры.</vt:lpstr>
      <vt:lpstr>14. На Олимпийских играх спортсмены соревнуются по видам спорта, которые признает МОК.   </vt:lpstr>
      <vt:lpstr>15. II Европейские игры прошли в г. Гомель, Республика Беларусь.</vt:lpstr>
      <vt:lpstr>16. Паралимпийские игры проходят под красноречивым девизом: «Триумф человеческого тела».  </vt:lpstr>
      <vt:lpstr>17. Дефлимпийские игры – спортивные соревнования людей с нарушениями слуха.</vt:lpstr>
      <vt:lpstr>18. «Нет большей победы, чем победа над другим!» – так писал древнегреческий философ Платон.  </vt:lpstr>
      <vt:lpstr>19. Александр Медведь, 3-х кратный Олимпийский чемпион – обладатель приза «Карьера в стиле Фэйр плэй».</vt:lpstr>
      <vt:lpstr>20. В основе справедливой игры одно из правил, сформулированное в Древней Греции – не стремится к победе любой ценой  </vt:lpstr>
      <vt:lpstr>Содержание задания 2</vt:lpstr>
      <vt:lpstr>1. МОК образован в … году на … конгрессе, созванном по инициативе … </vt:lpstr>
      <vt:lpstr>2. Первым президентом МОК стал … (Греция), а генеральным секретарем … (Франция)</vt:lpstr>
      <vt:lpstr>3. Миссией МОК является распространение … в мире и руководство …</vt:lpstr>
      <vt:lpstr>4. Своеобразная Конституция олимпийского движения – …</vt:lpstr>
      <vt:lpstr>5. Высшим органом МОК считается его …</vt:lpstr>
      <vt:lpstr>6. Соревнования в индивидуальных или командных видах спорта среди спортсменов, но не среди стран – …</vt:lpstr>
      <vt:lpstr>7. Соревнования юных атлетов, проводимые под патронатом МОК один раз в четыре года – … игры. </vt:lpstr>
      <vt:lpstr>8. Региональные международные комплексные спортивные соревнования среди атлетов Европейского континента – … игры.</vt:lpstr>
      <vt:lpstr>9. II Европейские игры прошли в … году в стране … </vt:lpstr>
      <vt:lpstr>10. Паралимпийские игры проходят под красноречивым девизом: «Триумф человеческого …». </vt:lpstr>
      <vt:lpstr>11. Первая ценность паралимпийского движения – «…», вторая – «…», третья – «…», четвертая – «…».</vt:lpstr>
      <vt:lpstr>12. Fair play («Фэйр плэй») в переводе с английского означает: «… игра».</vt:lpstr>
      <vt:lpstr>13. «Нет большей победы, чем победа над …!» – так писал древнегреческий философ Платон.</vt:lpstr>
      <vt:lpstr>14. Продолжительность Олимпийских не должна превышать … дней.</vt:lpstr>
      <vt:lpstr>15. Наградой «Жест Фэйр плэй» награжден белорусский теннисист … </vt:lpstr>
      <vt:lpstr>16. Олимпизм представляет собой философию жизни, возвышающую и объединяющую в сбалансированное целое достоинства тела, воли и …</vt:lpstr>
      <vt:lpstr>17. Принадлежность к олимпийскому движению требует соблюдения положений … и признания … </vt:lpstr>
      <vt:lpstr>18. Олимпийские игры проводятся по … видам спорта.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1.  Тема Олимпийские игры Древней Греции и возрождение Олимпийских игр</dc:title>
  <dc:creator>Sergej Ivanov</dc:creator>
  <cp:lastModifiedBy>user</cp:lastModifiedBy>
  <cp:revision>13</cp:revision>
  <dcterms:created xsi:type="dcterms:W3CDTF">2024-09-16T12:33:04Z</dcterms:created>
  <dcterms:modified xsi:type="dcterms:W3CDTF">2025-01-14T20:08:51Z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